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89" r:id="rId3"/>
    <p:sldId id="319" r:id="rId4"/>
    <p:sldId id="265" r:id="rId5"/>
    <p:sldId id="328" r:id="rId6"/>
    <p:sldId id="33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84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74661-37FD-419E-96B3-8C1EA20EB34C}" v="42" dt="2024-10-17T13:35:36.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915" autoAdjust="0"/>
  </p:normalViewPr>
  <p:slideViewPr>
    <p:cSldViewPr snapToGrid="0">
      <p:cViewPr varScale="1">
        <p:scale>
          <a:sx n="50" d="100"/>
          <a:sy n="50" d="100"/>
        </p:scale>
        <p:origin x="193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h Warren" userId="ee6b8022-6f88-4345-8483-9421603bb0cb" providerId="ADAL" clId="{C3874661-37FD-419E-96B3-8C1EA20EB34C}"/>
    <pc:docChg chg="undo custSel addSld delSld modSld sldOrd">
      <pc:chgData name="Elisabeth Warren" userId="ee6b8022-6f88-4345-8483-9421603bb0cb" providerId="ADAL" clId="{C3874661-37FD-419E-96B3-8C1EA20EB34C}" dt="2024-10-17T18:45:20.657" v="1422" actId="20577"/>
      <pc:docMkLst>
        <pc:docMk/>
      </pc:docMkLst>
      <pc:sldChg chg="addSp modSp mod">
        <pc:chgData name="Elisabeth Warren" userId="ee6b8022-6f88-4345-8483-9421603bb0cb" providerId="ADAL" clId="{C3874661-37FD-419E-96B3-8C1EA20EB34C}" dt="2024-10-15T14:34:51.910" v="13" actId="207"/>
        <pc:sldMkLst>
          <pc:docMk/>
          <pc:sldMk cId="3620887215" sldId="256"/>
        </pc:sldMkLst>
        <pc:spChg chg="mod">
          <ac:chgData name="Elisabeth Warren" userId="ee6b8022-6f88-4345-8483-9421603bb0cb" providerId="ADAL" clId="{C3874661-37FD-419E-96B3-8C1EA20EB34C}" dt="2024-10-15T14:34:51.910" v="13" actId="207"/>
          <ac:spMkLst>
            <pc:docMk/>
            <pc:sldMk cId="3620887215" sldId="256"/>
            <ac:spMk id="2" creationId="{28B831D8-ECCA-A5BA-278E-7EFA015EDBA6}"/>
          </ac:spMkLst>
        </pc:spChg>
        <pc:picChg chg="add mod">
          <ac:chgData name="Elisabeth Warren" userId="ee6b8022-6f88-4345-8483-9421603bb0cb" providerId="ADAL" clId="{C3874661-37FD-419E-96B3-8C1EA20EB34C}" dt="2024-10-15T14:34:31.687" v="2" actId="1076"/>
          <ac:picMkLst>
            <pc:docMk/>
            <pc:sldMk cId="3620887215" sldId="256"/>
            <ac:picMk id="3" creationId="{55BB5D4B-3D0D-DD71-6AB2-F9469485B13F}"/>
          </ac:picMkLst>
        </pc:picChg>
      </pc:sldChg>
      <pc:sldChg chg="addSp delSp modSp del mod setBg">
        <pc:chgData name="Elisabeth Warren" userId="ee6b8022-6f88-4345-8483-9421603bb0cb" providerId="ADAL" clId="{C3874661-37FD-419E-96B3-8C1EA20EB34C}" dt="2024-10-15T14:50:14.701" v="134" actId="2696"/>
        <pc:sldMkLst>
          <pc:docMk/>
          <pc:sldMk cId="1215573567" sldId="258"/>
        </pc:sldMkLst>
        <pc:spChg chg="mod">
          <ac:chgData name="Elisabeth Warren" userId="ee6b8022-6f88-4345-8483-9421603bb0cb" providerId="ADAL" clId="{C3874661-37FD-419E-96B3-8C1EA20EB34C}" dt="2024-10-15T14:45:04.277" v="42" actId="2711"/>
          <ac:spMkLst>
            <pc:docMk/>
            <pc:sldMk cId="1215573567" sldId="258"/>
            <ac:spMk id="3" creationId="{D8370694-D3B8-3482-7E91-A05BC0B36E6F}"/>
          </ac:spMkLst>
        </pc:spChg>
        <pc:picChg chg="add mod">
          <ac:chgData name="Elisabeth Warren" userId="ee6b8022-6f88-4345-8483-9421603bb0cb" providerId="ADAL" clId="{C3874661-37FD-419E-96B3-8C1EA20EB34C}" dt="2024-10-15T14:47:43.134" v="72"/>
          <ac:picMkLst>
            <pc:docMk/>
            <pc:sldMk cId="1215573567" sldId="258"/>
            <ac:picMk id="2" creationId="{AB4376F9-ED13-1EDA-75C0-2186B4CBA0C3}"/>
          </ac:picMkLst>
        </pc:picChg>
        <pc:picChg chg="mod">
          <ac:chgData name="Elisabeth Warren" userId="ee6b8022-6f88-4345-8483-9421603bb0cb" providerId="ADAL" clId="{C3874661-37FD-419E-96B3-8C1EA20EB34C}" dt="2024-10-15T14:48:58.454" v="109" actId="1076"/>
          <ac:picMkLst>
            <pc:docMk/>
            <pc:sldMk cId="1215573567" sldId="258"/>
            <ac:picMk id="10" creationId="{07C1735C-83FD-7CBB-885C-213505DA5C22}"/>
          </ac:picMkLst>
        </pc:picChg>
        <pc:picChg chg="del">
          <ac:chgData name="Elisabeth Warren" userId="ee6b8022-6f88-4345-8483-9421603bb0cb" providerId="ADAL" clId="{C3874661-37FD-419E-96B3-8C1EA20EB34C}" dt="2024-10-15T14:47:35.588" v="68" actId="478"/>
          <ac:picMkLst>
            <pc:docMk/>
            <pc:sldMk cId="1215573567" sldId="258"/>
            <ac:picMk id="12" creationId="{92C09623-B165-18B0-DC22-33D0C045563B}"/>
          </ac:picMkLst>
        </pc:picChg>
        <pc:picChg chg="del">
          <ac:chgData name="Elisabeth Warren" userId="ee6b8022-6f88-4345-8483-9421603bb0cb" providerId="ADAL" clId="{C3874661-37FD-419E-96B3-8C1EA20EB34C}" dt="2024-10-15T14:47:33.426" v="67" actId="478"/>
          <ac:picMkLst>
            <pc:docMk/>
            <pc:sldMk cId="1215573567" sldId="258"/>
            <ac:picMk id="16" creationId="{ED4760BA-FEFC-B1AC-3447-CD79CB528FE7}"/>
          </ac:picMkLst>
        </pc:picChg>
      </pc:sldChg>
      <pc:sldChg chg="del">
        <pc:chgData name="Elisabeth Warren" userId="ee6b8022-6f88-4345-8483-9421603bb0cb" providerId="ADAL" clId="{C3874661-37FD-419E-96B3-8C1EA20EB34C}" dt="2024-10-15T14:51:20.175" v="141" actId="2696"/>
        <pc:sldMkLst>
          <pc:docMk/>
          <pc:sldMk cId="1720368717" sldId="260"/>
        </pc:sldMkLst>
      </pc:sldChg>
      <pc:sldChg chg="del">
        <pc:chgData name="Elisabeth Warren" userId="ee6b8022-6f88-4345-8483-9421603bb0cb" providerId="ADAL" clId="{C3874661-37FD-419E-96B3-8C1EA20EB34C}" dt="2024-10-17T13:30:11.794" v="447" actId="2696"/>
        <pc:sldMkLst>
          <pc:docMk/>
          <pc:sldMk cId="392787529" sldId="261"/>
        </pc:sldMkLst>
      </pc:sldChg>
      <pc:sldChg chg="modSp del mod setBg">
        <pc:chgData name="Elisabeth Warren" userId="ee6b8022-6f88-4345-8483-9421603bb0cb" providerId="ADAL" clId="{C3874661-37FD-419E-96B3-8C1EA20EB34C}" dt="2024-10-15T14:50:20.590" v="135" actId="2696"/>
        <pc:sldMkLst>
          <pc:docMk/>
          <pc:sldMk cId="2375163165" sldId="263"/>
        </pc:sldMkLst>
        <pc:spChg chg="mod">
          <ac:chgData name="Elisabeth Warren" userId="ee6b8022-6f88-4345-8483-9421603bb0cb" providerId="ADAL" clId="{C3874661-37FD-419E-96B3-8C1EA20EB34C}" dt="2024-10-15T14:45:28.744" v="61" actId="20577"/>
          <ac:spMkLst>
            <pc:docMk/>
            <pc:sldMk cId="2375163165" sldId="263"/>
            <ac:spMk id="4" creationId="{3A52B289-E598-50C1-A26A-4F1DAEBBDBAE}"/>
          </ac:spMkLst>
        </pc:spChg>
      </pc:sldChg>
      <pc:sldChg chg="del">
        <pc:chgData name="Elisabeth Warren" userId="ee6b8022-6f88-4345-8483-9421603bb0cb" providerId="ADAL" clId="{C3874661-37FD-419E-96B3-8C1EA20EB34C}" dt="2024-10-17T13:30:26.358" v="448" actId="2696"/>
        <pc:sldMkLst>
          <pc:docMk/>
          <pc:sldMk cId="2412684331" sldId="264"/>
        </pc:sldMkLst>
      </pc:sldChg>
      <pc:sldChg chg="new del setBg">
        <pc:chgData name="Elisabeth Warren" userId="ee6b8022-6f88-4345-8483-9421603bb0cb" providerId="ADAL" clId="{C3874661-37FD-419E-96B3-8C1EA20EB34C}" dt="2024-10-15T14:36:47.777" v="17" actId="2696"/>
        <pc:sldMkLst>
          <pc:docMk/>
          <pc:sldMk cId="3339223380" sldId="266"/>
        </pc:sldMkLst>
      </pc:sldChg>
      <pc:sldChg chg="addSp delSp modSp add mod setBg modNotesTx">
        <pc:chgData name="Elisabeth Warren" userId="ee6b8022-6f88-4345-8483-9421603bb0cb" providerId="ADAL" clId="{C3874661-37FD-419E-96B3-8C1EA20EB34C}" dt="2024-10-17T13:33:08.687" v="516" actId="20577"/>
        <pc:sldMkLst>
          <pc:docMk/>
          <pc:sldMk cId="2354876773" sldId="289"/>
        </pc:sldMkLst>
        <pc:spChg chg="mod">
          <ac:chgData name="Elisabeth Warren" userId="ee6b8022-6f88-4345-8483-9421603bb0cb" providerId="ADAL" clId="{C3874661-37FD-419E-96B3-8C1EA20EB34C}" dt="2024-10-17T13:32:36.199" v="484" actId="20577"/>
          <ac:spMkLst>
            <pc:docMk/>
            <pc:sldMk cId="2354876773" sldId="289"/>
            <ac:spMk id="10" creationId="{2A85C593-F336-C2A4-EC4A-7071D07B1A3C}"/>
          </ac:spMkLst>
        </pc:spChg>
        <pc:picChg chg="add del mod">
          <ac:chgData name="Elisabeth Warren" userId="ee6b8022-6f88-4345-8483-9421603bb0cb" providerId="ADAL" clId="{C3874661-37FD-419E-96B3-8C1EA20EB34C}" dt="2024-10-17T13:30:36.198" v="451" actId="478"/>
          <ac:picMkLst>
            <pc:docMk/>
            <pc:sldMk cId="2354876773" sldId="289"/>
            <ac:picMk id="4" creationId="{00818424-7929-0CFB-8647-889E28AE2785}"/>
          </ac:picMkLst>
        </pc:picChg>
        <pc:picChg chg="del">
          <ac:chgData name="Elisabeth Warren" userId="ee6b8022-6f88-4345-8483-9421603bb0cb" providerId="ADAL" clId="{C3874661-37FD-419E-96B3-8C1EA20EB34C}" dt="2024-10-15T14:46:27.482" v="64" actId="478"/>
          <ac:picMkLst>
            <pc:docMk/>
            <pc:sldMk cId="2354876773" sldId="289"/>
            <ac:picMk id="5" creationId="{195EC124-A6A7-41B7-C3ED-7DCE740FDF33}"/>
          </ac:picMkLst>
        </pc:picChg>
        <pc:picChg chg="add mod">
          <ac:chgData name="Elisabeth Warren" userId="ee6b8022-6f88-4345-8483-9421603bb0cb" providerId="ADAL" clId="{C3874661-37FD-419E-96B3-8C1EA20EB34C}" dt="2024-10-17T13:31:25.595" v="457" actId="14100"/>
          <ac:picMkLst>
            <pc:docMk/>
            <pc:sldMk cId="2354876773" sldId="289"/>
            <ac:picMk id="7" creationId="{68A7B699-8DF9-6BA1-EEE3-6F0616F236C3}"/>
          </ac:picMkLst>
        </pc:picChg>
      </pc:sldChg>
      <pc:sldChg chg="addSp delSp modSp add mod setBg">
        <pc:chgData name="Elisabeth Warren" userId="ee6b8022-6f88-4345-8483-9421603bb0cb" providerId="ADAL" clId="{C3874661-37FD-419E-96B3-8C1EA20EB34C}" dt="2024-10-17T13:29:53.555" v="443" actId="478"/>
        <pc:sldMkLst>
          <pc:docMk/>
          <pc:sldMk cId="3091185263" sldId="319"/>
        </pc:sldMkLst>
        <pc:picChg chg="add mod">
          <ac:chgData name="Elisabeth Warren" userId="ee6b8022-6f88-4345-8483-9421603bb0cb" providerId="ADAL" clId="{C3874661-37FD-419E-96B3-8C1EA20EB34C}" dt="2024-10-17T13:29:51.346" v="442" actId="1076"/>
          <ac:picMkLst>
            <pc:docMk/>
            <pc:sldMk cId="3091185263" sldId="319"/>
            <ac:picMk id="4" creationId="{45A2324A-F530-7AF8-5C25-01B33694CC7D}"/>
          </ac:picMkLst>
        </pc:picChg>
        <pc:picChg chg="del mod">
          <ac:chgData name="Elisabeth Warren" userId="ee6b8022-6f88-4345-8483-9421603bb0cb" providerId="ADAL" clId="{C3874661-37FD-419E-96B3-8C1EA20EB34C}" dt="2024-10-17T13:29:53.555" v="443" actId="478"/>
          <ac:picMkLst>
            <pc:docMk/>
            <pc:sldMk cId="3091185263" sldId="319"/>
            <ac:picMk id="6" creationId="{498E6108-962F-07CC-1056-A3852556DDF0}"/>
          </ac:picMkLst>
        </pc:picChg>
      </pc:sldChg>
      <pc:sldChg chg="addSp delSp modSp add mod setBg modNotesTx">
        <pc:chgData name="Elisabeth Warren" userId="ee6b8022-6f88-4345-8483-9421603bb0cb" providerId="ADAL" clId="{C3874661-37FD-419E-96B3-8C1EA20EB34C}" dt="2024-10-17T13:28:00.461" v="430" actId="20577"/>
        <pc:sldMkLst>
          <pc:docMk/>
          <pc:sldMk cId="308001434" sldId="328"/>
        </pc:sldMkLst>
        <pc:spChg chg="mod">
          <ac:chgData name="Elisabeth Warren" userId="ee6b8022-6f88-4345-8483-9421603bb0cb" providerId="ADAL" clId="{C3874661-37FD-419E-96B3-8C1EA20EB34C}" dt="2024-10-15T14:49:20.821" v="119" actId="20577"/>
          <ac:spMkLst>
            <pc:docMk/>
            <pc:sldMk cId="308001434" sldId="328"/>
            <ac:spMk id="2" creationId="{74E9E4CE-059F-84AF-3FF0-DF42247F011F}"/>
          </ac:spMkLst>
        </pc:spChg>
        <pc:spChg chg="add mod">
          <ac:chgData name="Elisabeth Warren" userId="ee6b8022-6f88-4345-8483-9421603bb0cb" providerId="ADAL" clId="{C3874661-37FD-419E-96B3-8C1EA20EB34C}" dt="2024-10-15T14:48:56.380" v="107" actId="5793"/>
          <ac:spMkLst>
            <pc:docMk/>
            <pc:sldMk cId="308001434" sldId="328"/>
            <ac:spMk id="4" creationId="{96C96A39-DB16-348D-8E87-D89E8E788205}"/>
          </ac:spMkLst>
        </pc:spChg>
        <pc:spChg chg="add mod">
          <ac:chgData name="Elisabeth Warren" userId="ee6b8022-6f88-4345-8483-9421603bb0cb" providerId="ADAL" clId="{C3874661-37FD-419E-96B3-8C1EA20EB34C}" dt="2024-10-15T14:48:49.589" v="92"/>
          <ac:spMkLst>
            <pc:docMk/>
            <pc:sldMk cId="308001434" sldId="328"/>
            <ac:spMk id="5" creationId="{6E54A599-C8AF-1C21-980C-1FB53CF8940B}"/>
          </ac:spMkLst>
        </pc:spChg>
        <pc:spChg chg="add del mod">
          <ac:chgData name="Elisabeth Warren" userId="ee6b8022-6f88-4345-8483-9421603bb0cb" providerId="ADAL" clId="{C3874661-37FD-419E-96B3-8C1EA20EB34C}" dt="2024-10-15T14:49:15.356" v="116" actId="20577"/>
          <ac:spMkLst>
            <pc:docMk/>
            <pc:sldMk cId="308001434" sldId="328"/>
            <ac:spMk id="10" creationId="{2A85C593-F336-C2A4-EC4A-7071D07B1A3C}"/>
          </ac:spMkLst>
        </pc:spChg>
        <pc:picChg chg="mod">
          <ac:chgData name="Elisabeth Warren" userId="ee6b8022-6f88-4345-8483-9421603bb0cb" providerId="ADAL" clId="{C3874661-37FD-419E-96B3-8C1EA20EB34C}" dt="2024-10-15T14:49:24.121" v="120" actId="1076"/>
          <ac:picMkLst>
            <pc:docMk/>
            <pc:sldMk cId="308001434" sldId="328"/>
            <ac:picMk id="3" creationId="{C8096593-0D7A-084B-503A-3CB9A92A4A36}"/>
          </ac:picMkLst>
        </pc:picChg>
        <pc:picChg chg="add mod">
          <ac:chgData name="Elisabeth Warren" userId="ee6b8022-6f88-4345-8483-9421603bb0cb" providerId="ADAL" clId="{C3874661-37FD-419E-96B3-8C1EA20EB34C}" dt="2024-10-15T14:49:56.644" v="130" actId="14100"/>
          <ac:picMkLst>
            <pc:docMk/>
            <pc:sldMk cId="308001434" sldId="328"/>
            <ac:picMk id="6" creationId="{5F2223C1-4A10-9C04-C7BE-3A392D930DB1}"/>
          </ac:picMkLst>
        </pc:picChg>
        <pc:picChg chg="mod">
          <ac:chgData name="Elisabeth Warren" userId="ee6b8022-6f88-4345-8483-9421603bb0cb" providerId="ADAL" clId="{C3874661-37FD-419E-96B3-8C1EA20EB34C}" dt="2024-10-15T14:49:58.648" v="131" actId="14100"/>
          <ac:picMkLst>
            <pc:docMk/>
            <pc:sldMk cId="308001434" sldId="328"/>
            <ac:picMk id="8198" creationId="{46E622BE-6BA4-36FB-BFE2-5AF99881342C}"/>
          </ac:picMkLst>
        </pc:picChg>
      </pc:sldChg>
      <pc:sldChg chg="add del setBg">
        <pc:chgData name="Elisabeth Warren" userId="ee6b8022-6f88-4345-8483-9421603bb0cb" providerId="ADAL" clId="{C3874661-37FD-419E-96B3-8C1EA20EB34C}" dt="2024-10-15T14:47:39.831" v="71"/>
        <pc:sldMkLst>
          <pc:docMk/>
          <pc:sldMk cId="1455146265" sldId="329"/>
        </pc:sldMkLst>
      </pc:sldChg>
      <pc:sldChg chg="add del setBg">
        <pc:chgData name="Elisabeth Warren" userId="ee6b8022-6f88-4345-8483-9421603bb0cb" providerId="ADAL" clId="{C3874661-37FD-419E-96B3-8C1EA20EB34C}" dt="2024-10-15T14:51:09.429" v="137" actId="2696"/>
        <pc:sldMkLst>
          <pc:docMk/>
          <pc:sldMk cId="2284764055" sldId="329"/>
        </pc:sldMkLst>
      </pc:sldChg>
      <pc:sldChg chg="addSp delSp modSp add del mod ord modNotesTx">
        <pc:chgData name="Elisabeth Warren" userId="ee6b8022-6f88-4345-8483-9421603bb0cb" providerId="ADAL" clId="{C3874661-37FD-419E-96B3-8C1EA20EB34C}" dt="2024-10-17T13:40:46.827" v="1043" actId="2696"/>
        <pc:sldMkLst>
          <pc:docMk/>
          <pc:sldMk cId="2759156075" sldId="329"/>
        </pc:sldMkLst>
        <pc:spChg chg="mod">
          <ac:chgData name="Elisabeth Warren" userId="ee6b8022-6f88-4345-8483-9421603bb0cb" providerId="ADAL" clId="{C3874661-37FD-419E-96B3-8C1EA20EB34C}" dt="2024-10-15T14:51:31.159" v="162" actId="20577"/>
          <ac:spMkLst>
            <pc:docMk/>
            <pc:sldMk cId="2759156075" sldId="329"/>
            <ac:spMk id="2" creationId="{74E9E4CE-059F-84AF-3FF0-DF42247F011F}"/>
          </ac:spMkLst>
        </pc:spChg>
        <pc:spChg chg="mod">
          <ac:chgData name="Elisabeth Warren" userId="ee6b8022-6f88-4345-8483-9421603bb0cb" providerId="ADAL" clId="{C3874661-37FD-419E-96B3-8C1EA20EB34C}" dt="2024-10-17T13:34:46.636" v="521" actId="20577"/>
          <ac:spMkLst>
            <pc:docMk/>
            <pc:sldMk cId="2759156075" sldId="329"/>
            <ac:spMk id="10" creationId="{2A85C593-F336-C2A4-EC4A-7071D07B1A3C}"/>
          </ac:spMkLst>
        </pc:spChg>
        <pc:picChg chg="add del mod">
          <ac:chgData name="Elisabeth Warren" userId="ee6b8022-6f88-4345-8483-9421603bb0cb" providerId="ADAL" clId="{C3874661-37FD-419E-96B3-8C1EA20EB34C}" dt="2024-10-17T13:29:56.201" v="444" actId="478"/>
          <ac:picMkLst>
            <pc:docMk/>
            <pc:sldMk cId="2759156075" sldId="329"/>
            <ac:picMk id="5" creationId="{964C73DA-36F4-A11E-EFFE-A8E8EB354D3D}"/>
          </ac:picMkLst>
        </pc:picChg>
        <pc:picChg chg="del">
          <ac:chgData name="Elisabeth Warren" userId="ee6b8022-6f88-4345-8483-9421603bb0cb" providerId="ADAL" clId="{C3874661-37FD-419E-96B3-8C1EA20EB34C}" dt="2024-10-17T13:29:12.952" v="431" actId="478"/>
          <ac:picMkLst>
            <pc:docMk/>
            <pc:sldMk cId="2759156075" sldId="329"/>
            <ac:picMk id="6" creationId="{498E6108-962F-07CC-1056-A3852556DDF0}"/>
          </ac:picMkLst>
        </pc:picChg>
        <pc:picChg chg="add mod">
          <ac:chgData name="Elisabeth Warren" userId="ee6b8022-6f88-4345-8483-9421603bb0cb" providerId="ADAL" clId="{C3874661-37FD-419E-96B3-8C1EA20EB34C}" dt="2024-10-17T13:29:59.514" v="446" actId="1076"/>
          <ac:picMkLst>
            <pc:docMk/>
            <pc:sldMk cId="2759156075" sldId="329"/>
            <ac:picMk id="7" creationId="{6CD4A10E-BE08-5BDA-68E5-EF82702EA202}"/>
          </ac:picMkLst>
        </pc:picChg>
      </pc:sldChg>
      <pc:sldChg chg="addSp delSp modSp add mod ord setBg modClrScheme chgLayout modNotesTx">
        <pc:chgData name="Elisabeth Warren" userId="ee6b8022-6f88-4345-8483-9421603bb0cb" providerId="ADAL" clId="{C3874661-37FD-419E-96B3-8C1EA20EB34C}" dt="2024-10-17T18:45:20.657" v="1422" actId="20577"/>
        <pc:sldMkLst>
          <pc:docMk/>
          <pc:sldMk cId="3427630549" sldId="330"/>
        </pc:sldMkLst>
        <pc:spChg chg="mod ord">
          <ac:chgData name="Elisabeth Warren" userId="ee6b8022-6f88-4345-8483-9421603bb0cb" providerId="ADAL" clId="{C3874661-37FD-419E-96B3-8C1EA20EB34C}" dt="2024-10-17T13:41:09.607" v="1051" actId="1076"/>
          <ac:spMkLst>
            <pc:docMk/>
            <pc:sldMk cId="3427630549" sldId="330"/>
            <ac:spMk id="2" creationId="{28B831D8-ECCA-A5BA-278E-7EFA015EDBA6}"/>
          </ac:spMkLst>
        </pc:spChg>
        <pc:spChg chg="add del mod ord">
          <ac:chgData name="Elisabeth Warren" userId="ee6b8022-6f88-4345-8483-9421603bb0cb" providerId="ADAL" clId="{C3874661-37FD-419E-96B3-8C1EA20EB34C}" dt="2024-10-17T13:36:38.328" v="592" actId="478"/>
          <ac:spMkLst>
            <pc:docMk/>
            <pc:sldMk cId="3427630549" sldId="330"/>
            <ac:spMk id="4" creationId="{853CF139-C7CD-0AB4-854E-52587EFF9351}"/>
          </ac:spMkLst>
        </pc:spChg>
        <pc:picChg chg="del">
          <ac:chgData name="Elisabeth Warren" userId="ee6b8022-6f88-4345-8483-9421603bb0cb" providerId="ADAL" clId="{C3874661-37FD-419E-96B3-8C1EA20EB34C}" dt="2024-10-17T13:35:21.573" v="525" actId="478"/>
          <ac:picMkLst>
            <pc:docMk/>
            <pc:sldMk cId="3427630549" sldId="330"/>
            <ac:picMk id="3" creationId="{55BB5D4B-3D0D-DD71-6AB2-F9469485B13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F0989-6A52-490C-BE51-7D73BD594CF2}"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ABD2B-8A16-43DB-8D3A-B0A5E3C7E483}" type="slidenum">
              <a:rPr lang="en-US" smtClean="0"/>
              <a:t>‹#›</a:t>
            </a:fld>
            <a:endParaRPr lang="en-US"/>
          </a:p>
        </p:txBody>
      </p:sp>
    </p:spTree>
    <p:extLst>
      <p:ext uri="{BB962C8B-B14F-4D97-AF65-F5344CB8AC3E}">
        <p14:creationId xmlns:p14="http://schemas.microsoft.com/office/powerpoint/2010/main" val="290436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Hello everyone! My name is _____________ and I am here to invite to you to join our Den this summer at Camp Ross, a Cub Scout Summer Camp just for rising Webelos and Arrow of Light Scouts (that means you)! This summer, you have the chance to explore the great outdoors, participate in new activities, an learn new skills!</a:t>
            </a:r>
            <a:endParaRPr lang="en-US" b="1" dirty="0"/>
          </a:p>
        </p:txBody>
      </p:sp>
      <p:sp>
        <p:nvSpPr>
          <p:cNvPr id="4" name="Slide Number Placeholder 3"/>
          <p:cNvSpPr>
            <a:spLocks noGrp="1"/>
          </p:cNvSpPr>
          <p:nvPr>
            <p:ph type="sldNum" sz="quarter" idx="5"/>
          </p:nvPr>
        </p:nvSpPr>
        <p:spPr/>
        <p:txBody>
          <a:bodyPr/>
          <a:lstStyle/>
          <a:p>
            <a:fld id="{AA7ABD2B-8A16-43DB-8D3A-B0A5E3C7E483}" type="slidenum">
              <a:rPr lang="en-US" smtClean="0"/>
              <a:t>1</a:t>
            </a:fld>
            <a:endParaRPr lang="en-US"/>
          </a:p>
        </p:txBody>
      </p:sp>
    </p:spTree>
    <p:extLst>
      <p:ext uri="{BB962C8B-B14F-4D97-AF65-F5344CB8AC3E}">
        <p14:creationId xmlns:p14="http://schemas.microsoft.com/office/powerpoint/2010/main" val="340323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 Ross is a week-long summer camp experience located at the Goshen Scout Reservation.</a:t>
            </a:r>
          </a:p>
          <a:p>
            <a:endParaRPr lang="en-US" dirty="0"/>
          </a:p>
          <a:p>
            <a:r>
              <a:rPr lang="en-US" dirty="0"/>
              <a:t>The Goshen Scout Reservation is one National Capital Area Council’s camp properties, located approximately 3 hours south of the Nation’s Capital in Goshen, Virginia. Goshen Scout Reservation is home to 5 Resident Camps, one of which, Camp Ross, is specifically for rising Webelos and Arrow of Light Scouts.</a:t>
            </a:r>
          </a:p>
          <a:p>
            <a:endParaRPr lang="en-US" dirty="0"/>
          </a:p>
          <a:p>
            <a:r>
              <a:rPr lang="en-US" dirty="0"/>
              <a:t>Who Should Attend?</a:t>
            </a:r>
          </a:p>
          <a:p>
            <a:r>
              <a:rPr lang="en-US" dirty="0"/>
              <a:t>Scouts who are entering 4</a:t>
            </a:r>
            <a:r>
              <a:rPr lang="en-US" baseline="30000" dirty="0"/>
              <a:t>th</a:t>
            </a:r>
            <a:r>
              <a:rPr lang="en-US" dirty="0"/>
              <a:t> or 5</a:t>
            </a:r>
            <a:r>
              <a:rPr lang="en-US" baseline="30000" dirty="0"/>
              <a:t>th</a:t>
            </a:r>
            <a:r>
              <a:rPr lang="en-US" dirty="0"/>
              <a:t> grade in the fall (current Bear and Webelo Scouts), Pack Leadership, and Parents / Guardians should attend Camp Ross.</a:t>
            </a:r>
          </a:p>
        </p:txBody>
      </p:sp>
      <p:sp>
        <p:nvSpPr>
          <p:cNvPr id="4" name="Slide Number Placeholder 3"/>
          <p:cNvSpPr>
            <a:spLocks noGrp="1"/>
          </p:cNvSpPr>
          <p:nvPr>
            <p:ph type="sldNum" sz="quarter" idx="5"/>
          </p:nvPr>
        </p:nvSpPr>
        <p:spPr/>
        <p:txBody>
          <a:bodyPr/>
          <a:lstStyle/>
          <a:p>
            <a:fld id="{B8BE1B9B-7AF6-4759-B100-6127897C85EA}" type="slidenum">
              <a:rPr lang="en-US" smtClean="0"/>
              <a:t>2</a:t>
            </a:fld>
            <a:endParaRPr lang="en-US"/>
          </a:p>
        </p:txBody>
      </p:sp>
    </p:spTree>
    <p:extLst>
      <p:ext uri="{BB962C8B-B14F-4D97-AF65-F5344CB8AC3E}">
        <p14:creationId xmlns:p14="http://schemas.microsoft.com/office/powerpoint/2010/main" val="174963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 Ross prepares Webelos and Arrow of Light Scouts for the next step in their Scouting experience – Scouts BSA!</a:t>
            </a:r>
          </a:p>
          <a:p>
            <a:endParaRPr lang="en-US" dirty="0"/>
          </a:p>
          <a:p>
            <a:r>
              <a:rPr lang="en-US" dirty="0"/>
              <a:t>Through fun, adventure, exploration, and advancement opportunities, Camp Ross provides a platform for </a:t>
            </a:r>
            <a:r>
              <a:rPr lang="en-US" b="1" dirty="0"/>
              <a:t>Social Skills Development </a:t>
            </a:r>
            <a:r>
              <a:rPr lang="en-US" dirty="0"/>
              <a:t>(leadership, communication, participation in group activities), curates  experiences that </a:t>
            </a:r>
            <a:r>
              <a:rPr lang="en-US" b="1" dirty="0"/>
              <a:t>build character </a:t>
            </a:r>
            <a:r>
              <a:rPr lang="en-US" dirty="0"/>
              <a:t>(responsibility, resourcefulness, resilience), and creates a </a:t>
            </a:r>
            <a:r>
              <a:rPr lang="en-US" b="1" dirty="0"/>
              <a:t>unique community environment </a:t>
            </a:r>
            <a:r>
              <a:rPr lang="en-US" dirty="0"/>
              <a:t>where Scouts continue to live and abide by the Scout Oath and Law.</a:t>
            </a:r>
          </a:p>
        </p:txBody>
      </p:sp>
      <p:sp>
        <p:nvSpPr>
          <p:cNvPr id="4" name="Slide Number Placeholder 3"/>
          <p:cNvSpPr>
            <a:spLocks noGrp="1"/>
          </p:cNvSpPr>
          <p:nvPr>
            <p:ph type="sldNum" sz="quarter" idx="5"/>
          </p:nvPr>
        </p:nvSpPr>
        <p:spPr/>
        <p:txBody>
          <a:bodyPr/>
          <a:lstStyle/>
          <a:p>
            <a:fld id="{B8BE1B9B-7AF6-4759-B100-6127897C85EA}" type="slidenum">
              <a:rPr lang="en-US" smtClean="0"/>
              <a:t>3</a:t>
            </a:fld>
            <a:endParaRPr lang="en-US"/>
          </a:p>
        </p:txBody>
      </p:sp>
    </p:spTree>
    <p:extLst>
      <p:ext uri="{BB962C8B-B14F-4D97-AF65-F5344CB8AC3E}">
        <p14:creationId xmlns:p14="http://schemas.microsoft.com/office/powerpoint/2010/main" val="366745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a:t>
            </a:r>
            <a:r>
              <a:rPr lang="en-US" b="0" dirty="0"/>
              <a:t> There are so many exciting activities and programs you can do at Camp Ross! You can go swimming and boating at Aquatics, shoot Bows and Arrows at Archery and BB Guns, Turtle Race at Nature, Tie Dye at Handicraft, and practice scout skills at Scoutcraft! Raise your hand if you see something that you are excited to do at Camp Ross. </a:t>
            </a:r>
          </a:p>
          <a:p>
            <a:endParaRPr lang="en-US" b="0" dirty="0"/>
          </a:p>
          <a:p>
            <a:r>
              <a:rPr lang="en-US" b="0" dirty="0"/>
              <a:t>These are just a few of the programs you can do at Camp Ross. Others include hiking, fishing, team building, service projects, and gaga ball.</a:t>
            </a:r>
          </a:p>
        </p:txBody>
      </p:sp>
      <p:sp>
        <p:nvSpPr>
          <p:cNvPr id="4" name="Slide Number Placeholder 3"/>
          <p:cNvSpPr>
            <a:spLocks noGrp="1"/>
          </p:cNvSpPr>
          <p:nvPr>
            <p:ph type="sldNum" sz="quarter" idx="5"/>
          </p:nvPr>
        </p:nvSpPr>
        <p:spPr/>
        <p:txBody>
          <a:bodyPr/>
          <a:lstStyle/>
          <a:p>
            <a:fld id="{AA7ABD2B-8A16-43DB-8D3A-B0A5E3C7E483}" type="slidenum">
              <a:rPr lang="en-US" smtClean="0"/>
              <a:t>4</a:t>
            </a:fld>
            <a:endParaRPr lang="en-US"/>
          </a:p>
        </p:txBody>
      </p:sp>
    </p:spTree>
    <p:extLst>
      <p:ext uri="{BB962C8B-B14F-4D97-AF65-F5344CB8AC3E}">
        <p14:creationId xmlns:p14="http://schemas.microsoft.com/office/powerpoint/2010/main" val="4981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Where do you sleep?</a:t>
            </a:r>
            <a:r>
              <a:rPr lang="en-US" b="0" dirty="0"/>
              <a:t> At Camp Ross, all campers (scouts and adults) sleep in a Canvas tent on a wooden platform. All tents provided at Camp Ross come with two cots. Each campsite has a campfire for us to roast marshmallows over, </a:t>
            </a:r>
          </a:p>
          <a:p>
            <a:endParaRPr lang="en-US" b="0" dirty="0"/>
          </a:p>
          <a:p>
            <a:r>
              <a:rPr lang="en-US" b="0" dirty="0"/>
              <a:t>Parents, I’m sure you’re wondering what the facilities are like. I’m happy to tell you that Camp Ross has a modern Dining Hall, Leader’s Lounge and Pavilion with Fiberoptic Internet, and shower house with single stalls and flush toilets. There’s even a Trading Post that sells apparel, souvenirs, basic camping essentials, snacks, ice cream and slushies,.</a:t>
            </a:r>
          </a:p>
          <a:p>
            <a:endParaRPr lang="en-US" dirty="0"/>
          </a:p>
        </p:txBody>
      </p:sp>
      <p:sp>
        <p:nvSpPr>
          <p:cNvPr id="4" name="Slide Number Placeholder 3"/>
          <p:cNvSpPr>
            <a:spLocks noGrp="1"/>
          </p:cNvSpPr>
          <p:nvPr>
            <p:ph type="sldNum" sz="quarter" idx="5"/>
          </p:nvPr>
        </p:nvSpPr>
        <p:spPr/>
        <p:txBody>
          <a:bodyPr/>
          <a:lstStyle/>
          <a:p>
            <a:fld id="{B8BE1B9B-7AF6-4759-B100-6127897C85EA}" type="slidenum">
              <a:rPr lang="en-US" smtClean="0"/>
              <a:t>5</a:t>
            </a:fld>
            <a:endParaRPr lang="en-US"/>
          </a:p>
        </p:txBody>
      </p:sp>
    </p:spTree>
    <p:extLst>
      <p:ext uri="{BB962C8B-B14F-4D97-AF65-F5344CB8AC3E}">
        <p14:creationId xmlns:p14="http://schemas.microsoft.com/office/powerpoint/2010/main" val="2636192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a:t>
            </a:r>
            <a:r>
              <a:rPr lang="en-US" dirty="0"/>
              <a:t>Our Pack is planning on attending Camp Ross during the (insert Week attending), which is from (insert dates of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Summer Camp at Camp Ross will cost $___________. This includes a full week of program, food, and professional staff. Camperships (Financial Aid) is available through an application for up to 50% of the cost of camp.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Review how to register: (</a:t>
            </a:r>
            <a:r>
              <a:rPr lang="en-US" b="0" i="1" dirty="0"/>
              <a:t>Registration suggestion: Create a sign up sheet with names of youth and adults who are interested in attending.)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At this time, we are accepting names of scouts and adults who are interested in attending Camp Ross with the Pack this summer. We hope that you’ll join us for an incredible </a:t>
            </a:r>
            <a:r>
              <a:rPr lang="en-US" b="0" i="0"/>
              <a:t>summer adventure!</a:t>
            </a:r>
            <a:endParaRPr lang="en-US" b="0" i="0" dirty="0"/>
          </a:p>
        </p:txBody>
      </p:sp>
      <p:sp>
        <p:nvSpPr>
          <p:cNvPr id="4" name="Slide Number Placeholder 3"/>
          <p:cNvSpPr>
            <a:spLocks noGrp="1"/>
          </p:cNvSpPr>
          <p:nvPr>
            <p:ph type="sldNum" sz="quarter" idx="5"/>
          </p:nvPr>
        </p:nvSpPr>
        <p:spPr/>
        <p:txBody>
          <a:bodyPr/>
          <a:lstStyle/>
          <a:p>
            <a:fld id="{AA7ABD2B-8A16-43DB-8D3A-B0A5E3C7E483}" type="slidenum">
              <a:rPr lang="en-US" smtClean="0"/>
              <a:t>6</a:t>
            </a:fld>
            <a:endParaRPr lang="en-US"/>
          </a:p>
        </p:txBody>
      </p:sp>
    </p:spTree>
    <p:extLst>
      <p:ext uri="{BB962C8B-B14F-4D97-AF65-F5344CB8AC3E}">
        <p14:creationId xmlns:p14="http://schemas.microsoft.com/office/powerpoint/2010/main" val="24141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ADB9C-F72A-9F15-ED0C-F98FEF0D23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AD9201-9D36-EDD8-6C4C-DCA11BFD4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269525-3F30-6745-137A-57F04B2385D2}"/>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5" name="Footer Placeholder 4">
            <a:extLst>
              <a:ext uri="{FF2B5EF4-FFF2-40B4-BE49-F238E27FC236}">
                <a16:creationId xmlns:a16="http://schemas.microsoft.com/office/drawing/2014/main" id="{E1EDB41A-258C-4915-FCDB-DEDDAA9B9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3005F-477A-4EFB-F4C6-6B7F20682099}"/>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377934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1C35-D2D6-230F-3647-D16D5B6B74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33A7CC-9BC3-9641-5B73-EF2261045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E5565-CBDA-779F-7E59-23F4F171B68D}"/>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5" name="Footer Placeholder 4">
            <a:extLst>
              <a:ext uri="{FF2B5EF4-FFF2-40B4-BE49-F238E27FC236}">
                <a16:creationId xmlns:a16="http://schemas.microsoft.com/office/drawing/2014/main" id="{F7B957A0-2E89-DBEB-8F90-12EEC921C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0F392-3863-4C9F-2BAD-424AF5D2281A}"/>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323943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4AA8A6-BB6B-4E02-12A5-A645821E2A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70F63-EA52-A190-A0E4-53D9AEA154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635AF-A871-77D4-8DEE-3536CDA1C77E}"/>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5" name="Footer Placeholder 4">
            <a:extLst>
              <a:ext uri="{FF2B5EF4-FFF2-40B4-BE49-F238E27FC236}">
                <a16:creationId xmlns:a16="http://schemas.microsoft.com/office/drawing/2014/main" id="{D1F3564E-7D7A-0954-E130-25E69B209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591D3-8425-303A-AD2E-98089EF12142}"/>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60179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2A24-F8C3-1E36-F983-75A3D2E98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9AB52-EEE7-40A6-FAB3-F174429EA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BFAEB-E800-27B0-ABBA-68B163489AFB}"/>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5" name="Footer Placeholder 4">
            <a:extLst>
              <a:ext uri="{FF2B5EF4-FFF2-40B4-BE49-F238E27FC236}">
                <a16:creationId xmlns:a16="http://schemas.microsoft.com/office/drawing/2014/main" id="{8EA9960A-560D-D769-27FD-86C93EC99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819D-AE63-2119-599B-8C9997341200}"/>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248525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2667-6808-B687-710D-B2E08581B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DBA10-3D58-E21C-F088-BF5176E704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81F130-3DF8-8009-8F8A-EDEDF0EDE4D0}"/>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5" name="Footer Placeholder 4">
            <a:extLst>
              <a:ext uri="{FF2B5EF4-FFF2-40B4-BE49-F238E27FC236}">
                <a16:creationId xmlns:a16="http://schemas.microsoft.com/office/drawing/2014/main" id="{C0C59E65-D2C7-B74B-A127-4B4956243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9A7E4-BC5C-EBA4-C7F6-9466C607E6D8}"/>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2229669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1300-2CE9-97D0-F3E6-F842A0EE9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840BCA-857D-1DFC-50B1-49142A58BA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4E1951-D95A-5C4A-8C9F-39C6FA4C6D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B53F4B-666B-B989-592E-6F251165D610}"/>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6" name="Footer Placeholder 5">
            <a:extLst>
              <a:ext uri="{FF2B5EF4-FFF2-40B4-BE49-F238E27FC236}">
                <a16:creationId xmlns:a16="http://schemas.microsoft.com/office/drawing/2014/main" id="{106E5E6B-FE8F-C5CE-A32B-C5D73B9AF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0AB11-378F-DD24-AA71-9DC0136547A5}"/>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382847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6C71-9D46-825E-5BFF-00752E0F9C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E0C3FD-ED6A-D5A7-249C-F8CF2CB74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0900B6-AA4B-A9C3-7D00-CDF7A3CB7A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192120-EDCC-8122-3260-6D9729688C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194144-38C3-3469-011A-CD94D5DA28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22B0C2-AA07-0B71-14A8-D8629913B429}"/>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8" name="Footer Placeholder 7">
            <a:extLst>
              <a:ext uri="{FF2B5EF4-FFF2-40B4-BE49-F238E27FC236}">
                <a16:creationId xmlns:a16="http://schemas.microsoft.com/office/drawing/2014/main" id="{19425C9F-FFD4-05C6-48D5-0ED01FED8A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6D54D-C797-68B1-5A51-CDD48C5136AE}"/>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3910450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BAE4-38B6-146D-641F-37B5F3326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C2919E-C5A3-66BE-61CB-997F46773CAF}"/>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4" name="Footer Placeholder 3">
            <a:extLst>
              <a:ext uri="{FF2B5EF4-FFF2-40B4-BE49-F238E27FC236}">
                <a16:creationId xmlns:a16="http://schemas.microsoft.com/office/drawing/2014/main" id="{1BE34F13-E58C-6D63-60D0-CC2429D1B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0B0ED-16F3-BE78-1324-54AEB528C51E}"/>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359920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B64EF5-457C-9D32-BF04-E1E72EED7DAD}"/>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3" name="Footer Placeholder 2">
            <a:extLst>
              <a:ext uri="{FF2B5EF4-FFF2-40B4-BE49-F238E27FC236}">
                <a16:creationId xmlns:a16="http://schemas.microsoft.com/office/drawing/2014/main" id="{F77801AD-9799-BF1B-9866-D88BD71AC2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EF47F-F6AB-5102-B8C2-9CD441C23BC7}"/>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18589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BEB6-2FD7-CD82-08F1-391088551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C22857-177F-71A1-6273-12A4F1C16C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ECA484-9220-604C-ECFF-BC490CB9C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AD37D5-626B-EE9C-FFFB-55263B40D721}"/>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6" name="Footer Placeholder 5">
            <a:extLst>
              <a:ext uri="{FF2B5EF4-FFF2-40B4-BE49-F238E27FC236}">
                <a16:creationId xmlns:a16="http://schemas.microsoft.com/office/drawing/2014/main" id="{51461AED-F3A6-045F-DDD5-C1B50EB95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B01F3-A326-4EA0-6503-8DBDA736EBCF}"/>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326546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84E2-F19C-8B3C-1CC8-7FFFFD569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508F8-F919-639F-7E21-C3D4B14B00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901B94-7C67-DA2A-9CC2-C6FAD570DA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2D778E-E59B-16E9-C938-D7EA84CF2321}"/>
              </a:ext>
            </a:extLst>
          </p:cNvPr>
          <p:cNvSpPr>
            <a:spLocks noGrp="1"/>
          </p:cNvSpPr>
          <p:nvPr>
            <p:ph type="dt" sz="half" idx="10"/>
          </p:nvPr>
        </p:nvSpPr>
        <p:spPr/>
        <p:txBody>
          <a:bodyPr/>
          <a:lstStyle/>
          <a:p>
            <a:fld id="{B5F57492-39AD-43D1-9C79-6551032D7875}" type="datetimeFigureOut">
              <a:rPr lang="en-US" smtClean="0"/>
              <a:t>10/17/2024</a:t>
            </a:fld>
            <a:endParaRPr lang="en-US"/>
          </a:p>
        </p:txBody>
      </p:sp>
      <p:sp>
        <p:nvSpPr>
          <p:cNvPr id="6" name="Footer Placeholder 5">
            <a:extLst>
              <a:ext uri="{FF2B5EF4-FFF2-40B4-BE49-F238E27FC236}">
                <a16:creationId xmlns:a16="http://schemas.microsoft.com/office/drawing/2014/main" id="{516B49C5-61E1-554A-02E8-9E6ABEDBA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26D4B-D27C-87F0-DB32-82D37C31C7EB}"/>
              </a:ext>
            </a:extLst>
          </p:cNvPr>
          <p:cNvSpPr>
            <a:spLocks noGrp="1"/>
          </p:cNvSpPr>
          <p:nvPr>
            <p:ph type="sldNum" sz="quarter" idx="12"/>
          </p:nvPr>
        </p:nvSpPr>
        <p:spPr/>
        <p:txBody>
          <a:bodyPr/>
          <a:lstStyle/>
          <a:p>
            <a:fld id="{C2A73693-40F6-459C-9897-C33B48A563A6}" type="slidenum">
              <a:rPr lang="en-US" smtClean="0"/>
              <a:t>‹#›</a:t>
            </a:fld>
            <a:endParaRPr lang="en-US"/>
          </a:p>
        </p:txBody>
      </p:sp>
    </p:spTree>
    <p:extLst>
      <p:ext uri="{BB962C8B-B14F-4D97-AF65-F5344CB8AC3E}">
        <p14:creationId xmlns:p14="http://schemas.microsoft.com/office/powerpoint/2010/main" val="416961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03ED4-F92A-67D3-9CB5-49899FC73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83AB31-1A54-229C-7A89-FCE7C9D0F5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187FA-2766-2DB0-180E-C7AB799456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F57492-39AD-43D1-9C79-6551032D7875}" type="datetimeFigureOut">
              <a:rPr lang="en-US" smtClean="0"/>
              <a:t>10/17/2024</a:t>
            </a:fld>
            <a:endParaRPr lang="en-US"/>
          </a:p>
        </p:txBody>
      </p:sp>
      <p:sp>
        <p:nvSpPr>
          <p:cNvPr id="5" name="Footer Placeholder 4">
            <a:extLst>
              <a:ext uri="{FF2B5EF4-FFF2-40B4-BE49-F238E27FC236}">
                <a16:creationId xmlns:a16="http://schemas.microsoft.com/office/drawing/2014/main" id="{3E6F16E7-D891-C744-74E7-4F1858984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CECB52-46A2-A1A5-A44A-2B017A382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A73693-40F6-459C-9897-C33B48A563A6}" type="slidenum">
              <a:rPr lang="en-US" smtClean="0"/>
              <a:t>‹#›</a:t>
            </a:fld>
            <a:endParaRPr lang="en-US"/>
          </a:p>
        </p:txBody>
      </p:sp>
    </p:spTree>
    <p:extLst>
      <p:ext uri="{BB962C8B-B14F-4D97-AF65-F5344CB8AC3E}">
        <p14:creationId xmlns:p14="http://schemas.microsoft.com/office/powerpoint/2010/main" val="253261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31D8-ECCA-A5BA-278E-7EFA015EDBA6}"/>
              </a:ext>
            </a:extLst>
          </p:cNvPr>
          <p:cNvSpPr>
            <a:spLocks noGrp="1"/>
          </p:cNvSpPr>
          <p:nvPr>
            <p:ph type="ctrTitle"/>
          </p:nvPr>
        </p:nvSpPr>
        <p:spPr>
          <a:xfrm>
            <a:off x="0" y="672663"/>
            <a:ext cx="12192000" cy="2080556"/>
          </a:xfrm>
        </p:spPr>
        <p:txBody>
          <a:bodyPr>
            <a:noAutofit/>
          </a:bodyPr>
          <a:lstStyle/>
          <a:p>
            <a:r>
              <a:rPr lang="en-US" sz="4800" b="1" dirty="0">
                <a:solidFill>
                  <a:schemeClr val="bg1"/>
                </a:solidFill>
                <a:effectLst>
                  <a:outerShdw blurRad="38100" dist="38100" dir="2700000" algn="tl">
                    <a:srgbClr val="000000">
                      <a:alpha val="43137"/>
                    </a:srgbClr>
                  </a:outerShdw>
                </a:effectLst>
                <a:latin typeface="Book Antiqua" panose="02040602050305030304" pitchFamily="18" charset="0"/>
              </a:rPr>
              <a:t>Camp Ross, </a:t>
            </a:r>
            <a:r>
              <a:rPr lang="en-US" sz="4800" b="1" i="1" dirty="0">
                <a:solidFill>
                  <a:schemeClr val="bg1"/>
                </a:solidFill>
                <a:effectLst>
                  <a:outerShdw blurRad="38100" dist="38100" dir="2700000" algn="tl">
                    <a:srgbClr val="000000">
                      <a:alpha val="43137"/>
                    </a:srgbClr>
                  </a:outerShdw>
                </a:effectLst>
                <a:latin typeface="Book Antiqua" panose="02040602050305030304" pitchFamily="18" charset="0"/>
              </a:rPr>
              <a:t>Goshen Scout Reservation</a:t>
            </a:r>
            <a:br>
              <a:rPr lang="en-US" sz="2800" b="1" dirty="0">
                <a:solidFill>
                  <a:schemeClr val="bg1"/>
                </a:solidFill>
                <a:effectLst>
                  <a:outerShdw blurRad="38100" dist="38100" dir="2700000" algn="tl">
                    <a:srgbClr val="000000">
                      <a:alpha val="43137"/>
                    </a:srgbClr>
                  </a:outerShdw>
                </a:effectLst>
                <a:latin typeface="Book Antiqua" panose="02040602050305030304" pitchFamily="18" charset="0"/>
              </a:rPr>
            </a:br>
            <a:r>
              <a:rPr lang="en-US" sz="2800" b="1" dirty="0">
                <a:solidFill>
                  <a:schemeClr val="bg1"/>
                </a:solidFill>
                <a:effectLst>
                  <a:outerShdw blurRad="38100" dist="38100" dir="2700000" algn="tl">
                    <a:srgbClr val="000000">
                      <a:alpha val="43137"/>
                    </a:srgbClr>
                  </a:outerShdw>
                </a:effectLst>
                <a:latin typeface="Book Antiqua" panose="02040602050305030304" pitchFamily="18" charset="0"/>
              </a:rPr>
              <a:t>Summer Camp for Rising Webelos and Arrow of Light Scouts</a:t>
            </a:r>
            <a:endParaRPr lang="en-US" sz="2800"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pic>
        <p:nvPicPr>
          <p:cNvPr id="3" name="Picture 2" descr="Text&#10;&#10;Description automatically generated">
            <a:extLst>
              <a:ext uri="{FF2B5EF4-FFF2-40B4-BE49-F238E27FC236}">
                <a16:creationId xmlns:a16="http://schemas.microsoft.com/office/drawing/2014/main" id="{55BB5D4B-3D0D-DD71-6AB2-F9469485B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282" y="5821331"/>
            <a:ext cx="4075436" cy="728011"/>
          </a:xfrm>
          <a:prstGeom prst="rect">
            <a:avLst/>
          </a:prstGeom>
        </p:spPr>
      </p:pic>
    </p:spTree>
    <p:extLst>
      <p:ext uri="{BB962C8B-B14F-4D97-AF65-F5344CB8AC3E}">
        <p14:creationId xmlns:p14="http://schemas.microsoft.com/office/powerpoint/2010/main" val="362088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84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E4CE-059F-84AF-3FF0-DF42247F011F}"/>
              </a:ext>
            </a:extLst>
          </p:cNvPr>
          <p:cNvSpPr>
            <a:spLocks noGrp="1"/>
          </p:cNvSpPr>
          <p:nvPr>
            <p:ph type="title"/>
          </p:nvPr>
        </p:nvSpPr>
        <p:spPr>
          <a:xfrm>
            <a:off x="0" y="365125"/>
            <a:ext cx="7660640" cy="1325563"/>
          </a:xfrm>
          <a:solidFill>
            <a:srgbClr val="3B5A5C"/>
          </a:solidFill>
        </p:spPr>
        <p:txBody>
          <a:bodyPr lIns="548640"/>
          <a:lstStyle/>
          <a:p>
            <a:r>
              <a:rPr lang="en-US" dirty="0">
                <a:solidFill>
                  <a:schemeClr val="bg1"/>
                </a:solidFill>
                <a:effectLst>
                  <a:outerShdw blurRad="38100" dist="38100" dir="2700000" algn="tl">
                    <a:srgbClr val="000000">
                      <a:alpha val="43137"/>
                    </a:srgbClr>
                  </a:outerShdw>
                </a:effectLst>
                <a:latin typeface="Book Antiqua" panose="02040602050305030304" pitchFamily="18" charset="0"/>
              </a:rPr>
              <a:t>Camp Ross</a:t>
            </a:r>
          </a:p>
        </p:txBody>
      </p:sp>
      <p:sp>
        <p:nvSpPr>
          <p:cNvPr id="10" name="Content Placeholder 2">
            <a:extLst>
              <a:ext uri="{FF2B5EF4-FFF2-40B4-BE49-F238E27FC236}">
                <a16:creationId xmlns:a16="http://schemas.microsoft.com/office/drawing/2014/main" id="{2A85C593-F336-C2A4-EC4A-7071D07B1A3C}"/>
              </a:ext>
            </a:extLst>
          </p:cNvPr>
          <p:cNvSpPr txBox="1">
            <a:spLocks/>
          </p:cNvSpPr>
          <p:nvPr/>
        </p:nvSpPr>
        <p:spPr>
          <a:xfrm>
            <a:off x="308022" y="1988027"/>
            <a:ext cx="7044595" cy="4710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Book Antiqua" panose="02040602050305030304" pitchFamily="18" charset="0"/>
              </a:rPr>
              <a:t>Week-long Camping Experience</a:t>
            </a:r>
          </a:p>
          <a:p>
            <a:pPr lvl="1"/>
            <a:r>
              <a:rPr lang="en-US" dirty="0">
                <a:solidFill>
                  <a:schemeClr val="bg1"/>
                </a:solidFill>
                <a:latin typeface="Book Antiqua" panose="02040602050305030304" pitchFamily="18" charset="0"/>
              </a:rPr>
              <a:t>Sunday - Saturday</a:t>
            </a:r>
          </a:p>
          <a:p>
            <a:r>
              <a:rPr lang="en-US" dirty="0">
                <a:solidFill>
                  <a:schemeClr val="bg1"/>
                </a:solidFill>
                <a:latin typeface="Book Antiqua" panose="02040602050305030304" pitchFamily="18" charset="0"/>
              </a:rPr>
              <a:t>Located at the Goshen Scout Reservation (Goshen, VA)</a:t>
            </a:r>
          </a:p>
          <a:p>
            <a:pPr lvl="1"/>
            <a:r>
              <a:rPr lang="en-US" dirty="0">
                <a:solidFill>
                  <a:schemeClr val="bg1"/>
                </a:solidFill>
                <a:latin typeface="Book Antiqua" panose="02040602050305030304" pitchFamily="18" charset="0"/>
              </a:rPr>
              <a:t>Approx. 3 hrs. South of Nation’s Capital</a:t>
            </a:r>
          </a:p>
          <a:p>
            <a:r>
              <a:rPr lang="en-US" dirty="0">
                <a:solidFill>
                  <a:schemeClr val="bg1"/>
                </a:solidFill>
                <a:latin typeface="Book Antiqua" panose="02040602050305030304" pitchFamily="18" charset="0"/>
              </a:rPr>
              <a:t>Who Should Attend?</a:t>
            </a:r>
          </a:p>
          <a:p>
            <a:pPr lvl="1"/>
            <a:r>
              <a:rPr lang="en-US" dirty="0">
                <a:solidFill>
                  <a:schemeClr val="bg1"/>
                </a:solidFill>
                <a:latin typeface="Book Antiqua" panose="02040602050305030304" pitchFamily="18" charset="0"/>
              </a:rPr>
              <a:t>Rising Webelos and Arrow of Light Scouts</a:t>
            </a:r>
          </a:p>
          <a:p>
            <a:pPr lvl="1"/>
            <a:r>
              <a:rPr lang="en-US" dirty="0">
                <a:solidFill>
                  <a:schemeClr val="bg1"/>
                </a:solidFill>
                <a:latin typeface="Book Antiqua" panose="02040602050305030304" pitchFamily="18" charset="0"/>
              </a:rPr>
              <a:t>Pack Leadership</a:t>
            </a:r>
          </a:p>
          <a:p>
            <a:pPr lvl="1"/>
            <a:r>
              <a:rPr lang="en-US" dirty="0">
                <a:solidFill>
                  <a:schemeClr val="bg1"/>
                </a:solidFill>
                <a:latin typeface="Book Antiqua" panose="02040602050305030304" pitchFamily="18" charset="0"/>
              </a:rPr>
              <a:t>Parents/Guardians</a:t>
            </a:r>
          </a:p>
        </p:txBody>
      </p:sp>
      <p:pic>
        <p:nvPicPr>
          <p:cNvPr id="3" name="Picture 2" descr="A picture containing background pattern&#10;&#10;Description automatically generated">
            <a:extLst>
              <a:ext uri="{FF2B5EF4-FFF2-40B4-BE49-F238E27FC236}">
                <a16:creationId xmlns:a16="http://schemas.microsoft.com/office/drawing/2014/main" id="{C8096593-0D7A-084B-503A-3CB9A92A4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548" y="159226"/>
            <a:ext cx="1777372" cy="1737360"/>
          </a:xfrm>
          <a:prstGeom prst="rect">
            <a:avLst/>
          </a:prstGeom>
        </p:spPr>
      </p:pic>
      <p:pic>
        <p:nvPicPr>
          <p:cNvPr id="13" name="Picture 12" descr="A group of people in the woods&#10;&#10;Description automatically generated with low confidence">
            <a:extLst>
              <a:ext uri="{FF2B5EF4-FFF2-40B4-BE49-F238E27FC236}">
                <a16:creationId xmlns:a16="http://schemas.microsoft.com/office/drawing/2014/main" id="{A3D06AE0-9D59-CDF3-6E4F-18901C10295F}"/>
              </a:ext>
            </a:extLst>
          </p:cNvPr>
          <p:cNvPicPr>
            <a:picLocks noChangeAspect="1"/>
          </p:cNvPicPr>
          <p:nvPr/>
        </p:nvPicPr>
        <p:blipFill rotWithShape="1">
          <a:blip r:embed="rId4">
            <a:extLst>
              <a:ext uri="{28A0092B-C50C-407E-A947-70E740481C1C}">
                <a14:useLocalDpi xmlns:a14="http://schemas.microsoft.com/office/drawing/2010/main" val="0"/>
              </a:ext>
            </a:extLst>
          </a:blip>
          <a:srcRect l="11335" r="10004"/>
          <a:stretch/>
        </p:blipFill>
        <p:spPr>
          <a:xfrm>
            <a:off x="7660640" y="0"/>
            <a:ext cx="4531360" cy="3840480"/>
          </a:xfrm>
          <a:prstGeom prst="rect">
            <a:avLst/>
          </a:prstGeom>
        </p:spPr>
      </p:pic>
      <p:pic>
        <p:nvPicPr>
          <p:cNvPr id="7" name="Picture 6" descr="A group of people standing in a line&#10;&#10;Description automatically generated">
            <a:extLst>
              <a:ext uri="{FF2B5EF4-FFF2-40B4-BE49-F238E27FC236}">
                <a16:creationId xmlns:a16="http://schemas.microsoft.com/office/drawing/2014/main" id="{68A7B699-8DF9-6BA1-EEE3-6F0616F23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640" y="3837830"/>
            <a:ext cx="4531360" cy="3020169"/>
          </a:xfrm>
          <a:prstGeom prst="rect">
            <a:avLst/>
          </a:prstGeom>
        </p:spPr>
      </p:pic>
    </p:spTree>
    <p:extLst>
      <p:ext uri="{BB962C8B-B14F-4D97-AF65-F5344CB8AC3E}">
        <p14:creationId xmlns:p14="http://schemas.microsoft.com/office/powerpoint/2010/main" val="235487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84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E4CE-059F-84AF-3FF0-DF42247F011F}"/>
              </a:ext>
            </a:extLst>
          </p:cNvPr>
          <p:cNvSpPr>
            <a:spLocks noGrp="1"/>
          </p:cNvSpPr>
          <p:nvPr>
            <p:ph type="title"/>
          </p:nvPr>
        </p:nvSpPr>
        <p:spPr>
          <a:xfrm>
            <a:off x="0" y="365125"/>
            <a:ext cx="12192000" cy="1325563"/>
          </a:xfrm>
          <a:solidFill>
            <a:srgbClr val="3B5A5C"/>
          </a:solidFill>
        </p:spPr>
        <p:txBody>
          <a:bodyPr lIns="548640"/>
          <a:lstStyle/>
          <a:p>
            <a:r>
              <a:rPr lang="en-US" dirty="0">
                <a:solidFill>
                  <a:schemeClr val="bg1"/>
                </a:solidFill>
                <a:effectLst>
                  <a:outerShdw blurRad="38100" dist="38100" dir="2700000" algn="tl">
                    <a:srgbClr val="000000">
                      <a:alpha val="43137"/>
                    </a:srgbClr>
                  </a:outerShdw>
                </a:effectLst>
                <a:latin typeface="Book Antiqua" panose="02040602050305030304" pitchFamily="18" charset="0"/>
              </a:rPr>
              <a:t>What does Camp Ross Do?</a:t>
            </a:r>
          </a:p>
        </p:txBody>
      </p:sp>
      <p:sp>
        <p:nvSpPr>
          <p:cNvPr id="10" name="Content Placeholder 2">
            <a:extLst>
              <a:ext uri="{FF2B5EF4-FFF2-40B4-BE49-F238E27FC236}">
                <a16:creationId xmlns:a16="http://schemas.microsoft.com/office/drawing/2014/main" id="{2A85C593-F336-C2A4-EC4A-7071D07B1A3C}"/>
              </a:ext>
            </a:extLst>
          </p:cNvPr>
          <p:cNvSpPr txBox="1">
            <a:spLocks/>
          </p:cNvSpPr>
          <p:nvPr/>
        </p:nvSpPr>
        <p:spPr>
          <a:xfrm>
            <a:off x="308023" y="1988027"/>
            <a:ext cx="7210378" cy="4710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Book Antiqua" panose="02040602050305030304" pitchFamily="18" charset="0"/>
              </a:rPr>
              <a:t>Prepares Scouts for the next step of their Scouting experience – Scouts BSA!</a:t>
            </a:r>
          </a:p>
          <a:p>
            <a:pPr lvl="1"/>
            <a:r>
              <a:rPr lang="en-US" dirty="0">
                <a:solidFill>
                  <a:schemeClr val="bg1"/>
                </a:solidFill>
                <a:latin typeface="Book Antiqua" panose="02040602050305030304" pitchFamily="18" charset="0"/>
              </a:rPr>
              <a:t>Social Skills Development</a:t>
            </a:r>
          </a:p>
          <a:p>
            <a:pPr lvl="2"/>
            <a:r>
              <a:rPr lang="en-US" dirty="0">
                <a:solidFill>
                  <a:schemeClr val="bg1"/>
                </a:solidFill>
                <a:latin typeface="Book Antiqua" panose="02040602050305030304" pitchFamily="18" charset="0"/>
              </a:rPr>
              <a:t>Leadership</a:t>
            </a:r>
          </a:p>
          <a:p>
            <a:pPr lvl="2"/>
            <a:r>
              <a:rPr lang="en-US" dirty="0">
                <a:solidFill>
                  <a:schemeClr val="bg1"/>
                </a:solidFill>
                <a:latin typeface="Book Antiqua" panose="02040602050305030304" pitchFamily="18" charset="0"/>
              </a:rPr>
              <a:t>Communication</a:t>
            </a:r>
          </a:p>
          <a:p>
            <a:pPr lvl="2"/>
            <a:r>
              <a:rPr lang="en-US" dirty="0">
                <a:solidFill>
                  <a:schemeClr val="bg1"/>
                </a:solidFill>
                <a:latin typeface="Book Antiqua" panose="02040602050305030304" pitchFamily="18" charset="0"/>
              </a:rPr>
              <a:t>Participation</a:t>
            </a:r>
          </a:p>
          <a:p>
            <a:pPr lvl="1"/>
            <a:r>
              <a:rPr lang="en-US" dirty="0">
                <a:solidFill>
                  <a:schemeClr val="bg1"/>
                </a:solidFill>
                <a:latin typeface="Book Antiqua" panose="02040602050305030304" pitchFamily="18" charset="0"/>
              </a:rPr>
              <a:t>Teaches Self-Respect and Character Building</a:t>
            </a:r>
          </a:p>
          <a:p>
            <a:pPr lvl="2"/>
            <a:r>
              <a:rPr lang="en-US" dirty="0">
                <a:solidFill>
                  <a:schemeClr val="bg1"/>
                </a:solidFill>
                <a:latin typeface="Book Antiqua" panose="02040602050305030304" pitchFamily="18" charset="0"/>
              </a:rPr>
              <a:t>Responsibility</a:t>
            </a:r>
          </a:p>
          <a:p>
            <a:pPr lvl="2"/>
            <a:r>
              <a:rPr lang="en-US" dirty="0">
                <a:solidFill>
                  <a:schemeClr val="bg1"/>
                </a:solidFill>
                <a:latin typeface="Book Antiqua" panose="02040602050305030304" pitchFamily="18" charset="0"/>
              </a:rPr>
              <a:t>Resourcefulness</a:t>
            </a:r>
          </a:p>
          <a:p>
            <a:pPr lvl="2"/>
            <a:r>
              <a:rPr lang="en-US" dirty="0">
                <a:solidFill>
                  <a:schemeClr val="bg1"/>
                </a:solidFill>
                <a:latin typeface="Book Antiqua" panose="02040602050305030304" pitchFamily="18" charset="0"/>
              </a:rPr>
              <a:t>Resilience</a:t>
            </a:r>
          </a:p>
          <a:p>
            <a:pPr lvl="1"/>
            <a:r>
              <a:rPr lang="en-US" dirty="0">
                <a:solidFill>
                  <a:schemeClr val="bg1"/>
                </a:solidFill>
                <a:latin typeface="Book Antiqua" panose="02040602050305030304" pitchFamily="18" charset="0"/>
              </a:rPr>
              <a:t>Creates a Community Environment</a:t>
            </a:r>
          </a:p>
          <a:p>
            <a:pPr marL="914400" lvl="2" indent="0">
              <a:buNone/>
            </a:pPr>
            <a:endParaRPr lang="en-US" dirty="0">
              <a:solidFill>
                <a:schemeClr val="bg1"/>
              </a:solidFill>
              <a:latin typeface="Book Antiqua" panose="02040602050305030304" pitchFamily="18" charset="0"/>
            </a:endParaRPr>
          </a:p>
          <a:p>
            <a:pPr lvl="1"/>
            <a:endParaRPr lang="en-US" dirty="0">
              <a:solidFill>
                <a:schemeClr val="bg1"/>
              </a:solidFill>
              <a:latin typeface="Book Antiqua" panose="02040602050305030304" pitchFamily="18" charset="0"/>
            </a:endParaRPr>
          </a:p>
        </p:txBody>
      </p:sp>
      <p:pic>
        <p:nvPicPr>
          <p:cNvPr id="3" name="Picture 2" descr="A picture containing background pattern&#10;&#10;Description automatically generated">
            <a:extLst>
              <a:ext uri="{FF2B5EF4-FFF2-40B4-BE49-F238E27FC236}">
                <a16:creationId xmlns:a16="http://schemas.microsoft.com/office/drawing/2014/main" id="{C8096593-0D7A-084B-503A-3CB9A92A4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9026" y="159226"/>
            <a:ext cx="1777372" cy="1737360"/>
          </a:xfrm>
          <a:prstGeom prst="rect">
            <a:avLst/>
          </a:prstGeom>
        </p:spPr>
      </p:pic>
      <p:pic>
        <p:nvPicPr>
          <p:cNvPr id="4" name="Picture 3" descr="A group of people holding a flag&#10;&#10;Description automatically generated">
            <a:extLst>
              <a:ext uri="{FF2B5EF4-FFF2-40B4-BE49-F238E27FC236}">
                <a16:creationId xmlns:a16="http://schemas.microsoft.com/office/drawing/2014/main" id="{45A2324A-F530-7AF8-5C25-01B33694C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6447" y="2102485"/>
            <a:ext cx="3512025" cy="4390390"/>
          </a:xfrm>
          <a:prstGeom prst="rect">
            <a:avLst/>
          </a:prstGeom>
        </p:spPr>
      </p:pic>
    </p:spTree>
    <p:extLst>
      <p:ext uri="{BB962C8B-B14F-4D97-AF65-F5344CB8AC3E}">
        <p14:creationId xmlns:p14="http://schemas.microsoft.com/office/powerpoint/2010/main" val="3091185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8487"/>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E5F6B0F-2B23-245D-4B96-A833EE13FA45}"/>
              </a:ext>
            </a:extLst>
          </p:cNvPr>
          <p:cNvGrpSpPr/>
          <p:nvPr/>
        </p:nvGrpSpPr>
        <p:grpSpPr>
          <a:xfrm>
            <a:off x="4091432" y="3474641"/>
            <a:ext cx="4006087" cy="3391078"/>
            <a:chOff x="-3048" y="10"/>
            <a:chExt cx="4006087" cy="3391078"/>
          </a:xfrm>
        </p:grpSpPr>
        <p:pic>
          <p:nvPicPr>
            <p:cNvPr id="6" name="Picture 5" descr="A child holding a ball of balls&#10;&#10;Description automatically generated">
              <a:extLst>
                <a:ext uri="{FF2B5EF4-FFF2-40B4-BE49-F238E27FC236}">
                  <a16:creationId xmlns:a16="http://schemas.microsoft.com/office/drawing/2014/main" id="{1A2BD48F-1C24-C169-0B13-7701BA30EC48}"/>
                </a:ext>
              </a:extLst>
            </p:cNvPr>
            <p:cNvPicPr>
              <a:picLocks noChangeAspect="1"/>
            </p:cNvPicPr>
            <p:nvPr/>
          </p:nvPicPr>
          <p:blipFill>
            <a:blip r:embed="rId3">
              <a:extLst>
                <a:ext uri="{28A0092B-C50C-407E-A947-70E740481C1C}">
                  <a14:useLocalDpi xmlns:a14="http://schemas.microsoft.com/office/drawing/2010/main" val="0"/>
                </a:ext>
              </a:extLst>
            </a:blip>
            <a:srcRect l="20327" r="823" b="-4"/>
            <a:stretch/>
          </p:blipFill>
          <p:spPr>
            <a:xfrm>
              <a:off x="20" y="10"/>
              <a:ext cx="4003019" cy="3388883"/>
            </a:xfrm>
            <a:prstGeom prst="rect">
              <a:avLst/>
            </a:prstGeom>
          </p:spPr>
        </p:pic>
        <p:sp>
          <p:nvSpPr>
            <p:cNvPr id="11" name="TextBox 10">
              <a:extLst>
                <a:ext uri="{FF2B5EF4-FFF2-40B4-BE49-F238E27FC236}">
                  <a16:creationId xmlns:a16="http://schemas.microsoft.com/office/drawing/2014/main" id="{343896DD-B409-9E4E-25F0-4CB4268B2008}"/>
                </a:ext>
              </a:extLst>
            </p:cNvPr>
            <p:cNvSpPr txBox="1"/>
            <p:nvPr/>
          </p:nvSpPr>
          <p:spPr>
            <a:xfrm>
              <a:off x="-3048" y="3021756"/>
              <a:ext cx="4006067" cy="369332"/>
            </a:xfrm>
            <a:prstGeom prst="rect">
              <a:avLst/>
            </a:prstGeom>
            <a:solidFill>
              <a:schemeClr val="tx2">
                <a:lumMod val="90000"/>
                <a:lumOff val="10000"/>
                <a:alpha val="46000"/>
              </a:schemeClr>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Handicraft</a:t>
              </a:r>
            </a:p>
          </p:txBody>
        </p:sp>
      </p:grpSp>
      <p:grpSp>
        <p:nvGrpSpPr>
          <p:cNvPr id="21" name="Group 20">
            <a:extLst>
              <a:ext uri="{FF2B5EF4-FFF2-40B4-BE49-F238E27FC236}">
                <a16:creationId xmlns:a16="http://schemas.microsoft.com/office/drawing/2014/main" id="{B34B42C4-65DE-DF80-0B0D-044E7FF92FA9}"/>
              </a:ext>
            </a:extLst>
          </p:cNvPr>
          <p:cNvGrpSpPr/>
          <p:nvPr/>
        </p:nvGrpSpPr>
        <p:grpSpPr>
          <a:xfrm>
            <a:off x="4094479" y="-14780"/>
            <a:ext cx="4014047" cy="3407039"/>
            <a:chOff x="4094479" y="-10507"/>
            <a:chExt cx="4014047" cy="3407039"/>
          </a:xfrm>
        </p:grpSpPr>
        <p:pic>
          <p:nvPicPr>
            <p:cNvPr id="3076" name="Picture 4" descr="May be an image of 2 people, child and people skeet shooting">
              <a:extLst>
                <a:ext uri="{FF2B5EF4-FFF2-40B4-BE49-F238E27FC236}">
                  <a16:creationId xmlns:a16="http://schemas.microsoft.com/office/drawing/2014/main" id="{0B599034-F89E-93D8-04EC-3D8A6EC4EC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4" t="862" r="20628" b="-5"/>
            <a:stretch/>
          </p:blipFill>
          <p:spPr bwMode="auto">
            <a:xfrm>
              <a:off x="4094479" y="-10507"/>
              <a:ext cx="4014047" cy="3407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5E49844-E74D-851E-9F79-AD1FE186AD62}"/>
                </a:ext>
              </a:extLst>
            </p:cNvPr>
            <p:cNvSpPr txBox="1"/>
            <p:nvPr/>
          </p:nvSpPr>
          <p:spPr>
            <a:xfrm>
              <a:off x="4098468" y="3027200"/>
              <a:ext cx="4006067" cy="369332"/>
            </a:xfrm>
            <a:prstGeom prst="rect">
              <a:avLst/>
            </a:prstGeom>
            <a:solidFill>
              <a:schemeClr val="accent2">
                <a:alpha val="46000"/>
              </a:schemeClr>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BBs</a:t>
              </a:r>
            </a:p>
          </p:txBody>
        </p:sp>
      </p:grpSp>
      <p:grpSp>
        <p:nvGrpSpPr>
          <p:cNvPr id="23" name="Group 22">
            <a:extLst>
              <a:ext uri="{FF2B5EF4-FFF2-40B4-BE49-F238E27FC236}">
                <a16:creationId xmlns:a16="http://schemas.microsoft.com/office/drawing/2014/main" id="{7EE71B9F-4D03-7C9F-1989-49D119D4E1DF}"/>
              </a:ext>
            </a:extLst>
          </p:cNvPr>
          <p:cNvGrpSpPr/>
          <p:nvPr/>
        </p:nvGrpSpPr>
        <p:grpSpPr>
          <a:xfrm>
            <a:off x="-4563" y="374"/>
            <a:ext cx="4006067" cy="3388893"/>
            <a:chOff x="-4563" y="374"/>
            <a:chExt cx="4006067" cy="3388893"/>
          </a:xfrm>
        </p:grpSpPr>
        <p:pic>
          <p:nvPicPr>
            <p:cNvPr id="3074" name="Picture 2" descr="May be an image of 2 people, people swimming and body of water">
              <a:extLst>
                <a:ext uri="{FF2B5EF4-FFF2-40B4-BE49-F238E27FC236}">
                  <a16:creationId xmlns:a16="http://schemas.microsoft.com/office/drawing/2014/main" id="{36CE0F00-589E-79BF-7C8A-04C96614EA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952" r="4199" b="-4"/>
            <a:stretch/>
          </p:blipFill>
          <p:spPr bwMode="auto">
            <a:xfrm>
              <a:off x="-2748" y="374"/>
              <a:ext cx="4003019" cy="338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D1AD6DC-4BB8-6A04-31AF-AF3C2DD86FAD}"/>
                </a:ext>
              </a:extLst>
            </p:cNvPr>
            <p:cNvSpPr txBox="1"/>
            <p:nvPr/>
          </p:nvSpPr>
          <p:spPr>
            <a:xfrm>
              <a:off x="-4563" y="3017857"/>
              <a:ext cx="4006067" cy="369332"/>
            </a:xfrm>
            <a:prstGeom prst="rect">
              <a:avLst/>
            </a:prstGeom>
            <a:solidFill>
              <a:srgbClr val="C00000">
                <a:alpha val="46000"/>
              </a:srgbClr>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Aquatics</a:t>
              </a:r>
            </a:p>
          </p:txBody>
        </p:sp>
      </p:grpSp>
      <p:grpSp>
        <p:nvGrpSpPr>
          <p:cNvPr id="24" name="Group 23">
            <a:extLst>
              <a:ext uri="{FF2B5EF4-FFF2-40B4-BE49-F238E27FC236}">
                <a16:creationId xmlns:a16="http://schemas.microsoft.com/office/drawing/2014/main" id="{5E02A80E-A775-FD97-F6A3-AE5196629A32}"/>
              </a:ext>
            </a:extLst>
          </p:cNvPr>
          <p:cNvGrpSpPr/>
          <p:nvPr/>
        </p:nvGrpSpPr>
        <p:grpSpPr>
          <a:xfrm>
            <a:off x="8185933" y="-15213"/>
            <a:ext cx="4006067" cy="3407039"/>
            <a:chOff x="8185933" y="-15213"/>
            <a:chExt cx="4006067" cy="3407039"/>
          </a:xfrm>
        </p:grpSpPr>
        <p:pic>
          <p:nvPicPr>
            <p:cNvPr id="2" name="Picture 1" descr="A group of kids shooting bows&#10;&#10;Description automatically generated">
              <a:extLst>
                <a:ext uri="{FF2B5EF4-FFF2-40B4-BE49-F238E27FC236}">
                  <a16:creationId xmlns:a16="http://schemas.microsoft.com/office/drawing/2014/main" id="{0B86B92E-5EE9-01A8-6441-EC02FD8353BE}"/>
                </a:ext>
              </a:extLst>
            </p:cNvPr>
            <p:cNvPicPr>
              <a:picLocks noChangeAspect="1"/>
            </p:cNvPicPr>
            <p:nvPr/>
          </p:nvPicPr>
          <p:blipFill>
            <a:blip r:embed="rId6">
              <a:extLst>
                <a:ext uri="{28A0092B-C50C-407E-A947-70E740481C1C}">
                  <a14:useLocalDpi xmlns:a14="http://schemas.microsoft.com/office/drawing/2010/main" val="0"/>
                </a:ext>
              </a:extLst>
            </a:blip>
            <a:srcRect l="6615" t="214" r="15123" b="-4"/>
            <a:stretch/>
          </p:blipFill>
          <p:spPr>
            <a:xfrm>
              <a:off x="8188960" y="-15213"/>
              <a:ext cx="4003039" cy="3407039"/>
            </a:xfrm>
            <a:prstGeom prst="rect">
              <a:avLst/>
            </a:prstGeom>
          </p:spPr>
        </p:pic>
        <p:sp>
          <p:nvSpPr>
            <p:cNvPr id="15" name="TextBox 14">
              <a:extLst>
                <a:ext uri="{FF2B5EF4-FFF2-40B4-BE49-F238E27FC236}">
                  <a16:creationId xmlns:a16="http://schemas.microsoft.com/office/drawing/2014/main" id="{DBB668C4-5177-235F-3864-0AFD9F3386DD}"/>
                </a:ext>
              </a:extLst>
            </p:cNvPr>
            <p:cNvSpPr txBox="1"/>
            <p:nvPr/>
          </p:nvSpPr>
          <p:spPr>
            <a:xfrm>
              <a:off x="8185933" y="3021875"/>
              <a:ext cx="4006067" cy="369332"/>
            </a:xfrm>
            <a:prstGeom prst="rect">
              <a:avLst/>
            </a:prstGeom>
            <a:solidFill>
              <a:srgbClr val="FFC000">
                <a:alpha val="76000"/>
              </a:srgbClr>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Archery</a:t>
              </a:r>
            </a:p>
          </p:txBody>
        </p:sp>
      </p:grpSp>
      <p:grpSp>
        <p:nvGrpSpPr>
          <p:cNvPr id="26" name="Group 25">
            <a:extLst>
              <a:ext uri="{FF2B5EF4-FFF2-40B4-BE49-F238E27FC236}">
                <a16:creationId xmlns:a16="http://schemas.microsoft.com/office/drawing/2014/main" id="{E67A142D-A6C1-1FC0-0D29-7805E3DB088D}"/>
              </a:ext>
            </a:extLst>
          </p:cNvPr>
          <p:cNvGrpSpPr/>
          <p:nvPr/>
        </p:nvGrpSpPr>
        <p:grpSpPr>
          <a:xfrm>
            <a:off x="8181552" y="3479169"/>
            <a:ext cx="4014047" cy="3384620"/>
            <a:chOff x="8181552" y="3479169"/>
            <a:chExt cx="4014047" cy="3384620"/>
          </a:xfrm>
        </p:grpSpPr>
        <p:pic>
          <p:nvPicPr>
            <p:cNvPr id="3" name="Picture 6" descr="May be an image of 7 people">
              <a:extLst>
                <a:ext uri="{FF2B5EF4-FFF2-40B4-BE49-F238E27FC236}">
                  <a16:creationId xmlns:a16="http://schemas.microsoft.com/office/drawing/2014/main" id="{84E9CE20-7858-B8F8-CC0C-D35786B7AA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900" r="11903" b="-4"/>
            <a:stretch/>
          </p:blipFill>
          <p:spPr bwMode="auto">
            <a:xfrm>
              <a:off x="8181552" y="3479169"/>
              <a:ext cx="4014047" cy="33832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51FEDB9-8527-E273-5137-4FCB82756947}"/>
                </a:ext>
              </a:extLst>
            </p:cNvPr>
            <p:cNvSpPr txBox="1"/>
            <p:nvPr/>
          </p:nvSpPr>
          <p:spPr>
            <a:xfrm>
              <a:off x="8181766" y="6494457"/>
              <a:ext cx="4006067" cy="369332"/>
            </a:xfrm>
            <a:prstGeom prst="rect">
              <a:avLst/>
            </a:prstGeom>
            <a:solidFill>
              <a:schemeClr val="accent5">
                <a:lumMod val="50000"/>
                <a:alpha val="46000"/>
              </a:schemeClr>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Scoutcraft</a:t>
              </a:r>
            </a:p>
          </p:txBody>
        </p:sp>
      </p:grpSp>
      <p:grpSp>
        <p:nvGrpSpPr>
          <p:cNvPr id="25" name="Group 24">
            <a:extLst>
              <a:ext uri="{FF2B5EF4-FFF2-40B4-BE49-F238E27FC236}">
                <a16:creationId xmlns:a16="http://schemas.microsoft.com/office/drawing/2014/main" id="{E3ABBE6A-1065-801F-8173-E6C7E81E9DB7}"/>
              </a:ext>
            </a:extLst>
          </p:cNvPr>
          <p:cNvGrpSpPr/>
          <p:nvPr/>
        </p:nvGrpSpPr>
        <p:grpSpPr>
          <a:xfrm>
            <a:off x="-10360" y="3472553"/>
            <a:ext cx="4002086" cy="3391236"/>
            <a:chOff x="-10360" y="3472553"/>
            <a:chExt cx="4002086" cy="3391236"/>
          </a:xfrm>
        </p:grpSpPr>
        <p:pic>
          <p:nvPicPr>
            <p:cNvPr id="4" name="Picture 8" descr="May be an image of 3 people and turtle">
              <a:extLst>
                <a:ext uri="{FF2B5EF4-FFF2-40B4-BE49-F238E27FC236}">
                  <a16:creationId xmlns:a16="http://schemas.microsoft.com/office/drawing/2014/main" id="{4D445A9D-1427-8199-EC81-188775D1F7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86" r="2" b="29046"/>
            <a:stretch/>
          </p:blipFill>
          <p:spPr bwMode="auto">
            <a:xfrm>
              <a:off x="-3048" y="3472553"/>
              <a:ext cx="3992034" cy="33888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0CB85F8-6A01-B61C-E85C-1AAC5EDD88E7}"/>
                </a:ext>
              </a:extLst>
            </p:cNvPr>
            <p:cNvSpPr txBox="1"/>
            <p:nvPr/>
          </p:nvSpPr>
          <p:spPr>
            <a:xfrm>
              <a:off x="-10360" y="6494457"/>
              <a:ext cx="4002086" cy="369332"/>
            </a:xfrm>
            <a:prstGeom prst="rect">
              <a:avLst/>
            </a:prstGeom>
            <a:solidFill>
              <a:schemeClr val="accent3">
                <a:alpha val="46000"/>
              </a:schemeClr>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Nature</a:t>
              </a:r>
            </a:p>
          </p:txBody>
        </p:sp>
      </p:grpSp>
    </p:spTree>
    <p:extLst>
      <p:ext uri="{BB962C8B-B14F-4D97-AF65-F5344CB8AC3E}">
        <p14:creationId xmlns:p14="http://schemas.microsoft.com/office/powerpoint/2010/main" val="409311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84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E4CE-059F-84AF-3FF0-DF42247F011F}"/>
              </a:ext>
            </a:extLst>
          </p:cNvPr>
          <p:cNvSpPr>
            <a:spLocks noGrp="1"/>
          </p:cNvSpPr>
          <p:nvPr>
            <p:ph type="title"/>
          </p:nvPr>
        </p:nvSpPr>
        <p:spPr>
          <a:xfrm>
            <a:off x="0" y="365125"/>
            <a:ext cx="12192000" cy="1325563"/>
          </a:xfrm>
          <a:solidFill>
            <a:srgbClr val="3B5A5C"/>
          </a:solidFill>
        </p:spPr>
        <p:txBody>
          <a:bodyPr lIns="548640"/>
          <a:lstStyle/>
          <a:p>
            <a:r>
              <a:rPr lang="en-US" dirty="0">
                <a:solidFill>
                  <a:schemeClr val="bg1"/>
                </a:solidFill>
                <a:effectLst>
                  <a:outerShdw blurRad="38100" dist="38100" dir="2700000" algn="tl">
                    <a:srgbClr val="000000">
                      <a:alpha val="43137"/>
                    </a:srgbClr>
                  </a:outerShdw>
                </a:effectLst>
                <a:latin typeface="Book Antiqua" panose="02040602050305030304" pitchFamily="18" charset="0"/>
              </a:rPr>
              <a:t>Your Campsite</a:t>
            </a:r>
          </a:p>
        </p:txBody>
      </p:sp>
      <p:sp>
        <p:nvSpPr>
          <p:cNvPr id="10" name="Content Placeholder 2">
            <a:extLst>
              <a:ext uri="{FF2B5EF4-FFF2-40B4-BE49-F238E27FC236}">
                <a16:creationId xmlns:a16="http://schemas.microsoft.com/office/drawing/2014/main" id="{2A85C593-F336-C2A4-EC4A-7071D07B1A3C}"/>
              </a:ext>
            </a:extLst>
          </p:cNvPr>
          <p:cNvSpPr txBox="1">
            <a:spLocks/>
          </p:cNvSpPr>
          <p:nvPr/>
        </p:nvSpPr>
        <p:spPr>
          <a:xfrm>
            <a:off x="308023" y="1988027"/>
            <a:ext cx="5622878" cy="4710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Book Antiqua" panose="02040602050305030304" pitchFamily="18" charset="0"/>
                <a:cs typeface="Times New Roman" panose="02020603050405020304" pitchFamily="18" charset="0"/>
              </a:rPr>
              <a:t>Where do I sleep?</a:t>
            </a:r>
          </a:p>
          <a:p>
            <a:r>
              <a:rPr lang="en-US" dirty="0">
                <a:solidFill>
                  <a:schemeClr val="bg1"/>
                </a:solidFill>
                <a:latin typeface="Book Antiqua" panose="02040602050305030304" pitchFamily="18" charset="0"/>
                <a:cs typeface="Times New Roman" panose="02020603050405020304" pitchFamily="18" charset="0"/>
              </a:rPr>
              <a:t>Canvas Tents</a:t>
            </a:r>
          </a:p>
          <a:p>
            <a:r>
              <a:rPr lang="en-US" dirty="0">
                <a:solidFill>
                  <a:schemeClr val="bg1"/>
                </a:solidFill>
                <a:latin typeface="Book Antiqua" panose="02040602050305030304" pitchFamily="18" charset="0"/>
                <a:cs typeface="Times New Roman" panose="02020603050405020304" pitchFamily="18" charset="0"/>
              </a:rPr>
              <a:t>Shared Campsite</a:t>
            </a:r>
          </a:p>
          <a:p>
            <a:pPr marL="0" indent="0">
              <a:buNone/>
            </a:pPr>
            <a:endParaRPr lang="en-US" dirty="0">
              <a:solidFill>
                <a:schemeClr val="bg1"/>
              </a:solidFill>
              <a:latin typeface="Book Antiqua" panose="02040602050305030304" pitchFamily="18" charset="0"/>
              <a:cs typeface="Times New Roman" panose="02020603050405020304" pitchFamily="18" charset="0"/>
            </a:endParaRPr>
          </a:p>
          <a:p>
            <a:pPr marL="0" indent="0">
              <a:buNone/>
            </a:pPr>
            <a:r>
              <a:rPr lang="en-US" b="1" dirty="0">
                <a:solidFill>
                  <a:schemeClr val="bg1"/>
                </a:solidFill>
                <a:latin typeface="Book Antiqua" panose="02040602050305030304" pitchFamily="18" charset="0"/>
                <a:cs typeface="Times New Roman" panose="02020603050405020304" pitchFamily="18" charset="0"/>
              </a:rPr>
              <a:t>How are the facilities?</a:t>
            </a:r>
          </a:p>
          <a:p>
            <a:r>
              <a:rPr lang="en-US" dirty="0">
                <a:solidFill>
                  <a:schemeClr val="bg1"/>
                </a:solidFill>
                <a:latin typeface="Book Antiqua" panose="02040602050305030304" pitchFamily="18" charset="0"/>
                <a:cs typeface="Times New Roman" panose="02020603050405020304" pitchFamily="18" charset="0"/>
              </a:rPr>
              <a:t>In-Campsite Latrines</a:t>
            </a:r>
          </a:p>
          <a:p>
            <a:r>
              <a:rPr lang="en-US" dirty="0">
                <a:solidFill>
                  <a:schemeClr val="bg1"/>
                </a:solidFill>
                <a:latin typeface="Book Antiqua" panose="02040602050305030304" pitchFamily="18" charset="0"/>
                <a:cs typeface="Times New Roman" panose="02020603050405020304" pitchFamily="18" charset="0"/>
              </a:rPr>
              <a:t>Shower House w/ Flush Toilets</a:t>
            </a:r>
          </a:p>
          <a:p>
            <a:r>
              <a:rPr lang="en-US" dirty="0">
                <a:solidFill>
                  <a:schemeClr val="bg1"/>
                </a:solidFill>
                <a:latin typeface="Book Antiqua" panose="02040602050305030304" pitchFamily="18" charset="0"/>
                <a:cs typeface="Times New Roman" panose="02020603050405020304" pitchFamily="18" charset="0"/>
              </a:rPr>
              <a:t>Indoor Modern Dining Hall</a:t>
            </a:r>
          </a:p>
          <a:p>
            <a:r>
              <a:rPr lang="en-US" dirty="0">
                <a:solidFill>
                  <a:schemeClr val="bg1"/>
                </a:solidFill>
                <a:latin typeface="Book Antiqua" panose="02040602050305030304" pitchFamily="18" charset="0"/>
                <a:cs typeface="Times New Roman" panose="02020603050405020304" pitchFamily="18" charset="0"/>
              </a:rPr>
              <a:t>Trading Post</a:t>
            </a:r>
          </a:p>
        </p:txBody>
      </p:sp>
      <p:pic>
        <p:nvPicPr>
          <p:cNvPr id="3" name="Picture 2" descr="A picture containing background pattern&#10;&#10;Description automatically generated">
            <a:extLst>
              <a:ext uri="{FF2B5EF4-FFF2-40B4-BE49-F238E27FC236}">
                <a16:creationId xmlns:a16="http://schemas.microsoft.com/office/drawing/2014/main" id="{C8096593-0D7A-084B-503A-3CB9A92A4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866" y="159226"/>
            <a:ext cx="1777372" cy="1737360"/>
          </a:xfrm>
          <a:prstGeom prst="rect">
            <a:avLst/>
          </a:prstGeom>
        </p:spPr>
      </p:pic>
      <p:pic>
        <p:nvPicPr>
          <p:cNvPr id="8198" name="Picture 6" descr="Summer Camp – Cub Scout Pack 680">
            <a:extLst>
              <a:ext uri="{FF2B5EF4-FFF2-40B4-BE49-F238E27FC236}">
                <a16:creationId xmlns:a16="http://schemas.microsoft.com/office/drawing/2014/main" id="{46E622BE-6BA4-36FB-BFE2-5AF998813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353" y="0"/>
            <a:ext cx="5173647" cy="3880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2223C1-4A10-9C04-C7BE-3A392D930DB1}"/>
              </a:ext>
            </a:extLst>
          </p:cNvPr>
          <p:cNvPicPr>
            <a:picLocks noChangeAspect="1"/>
          </p:cNvPicPr>
          <p:nvPr/>
        </p:nvPicPr>
        <p:blipFill>
          <a:blip r:embed="rId5">
            <a:extLst>
              <a:ext uri="{28A0092B-C50C-407E-A947-70E740481C1C}">
                <a14:useLocalDpi xmlns:a14="http://schemas.microsoft.com/office/drawing/2010/main" val="0"/>
              </a:ext>
            </a:extLst>
          </a:blip>
          <a:srcRect t="12182"/>
          <a:stretch/>
        </p:blipFill>
        <p:spPr>
          <a:xfrm>
            <a:off x="7018354" y="3829049"/>
            <a:ext cx="5173647" cy="3028952"/>
          </a:xfrm>
          <a:prstGeom prst="rect">
            <a:avLst/>
          </a:prstGeom>
        </p:spPr>
      </p:pic>
    </p:spTree>
    <p:extLst>
      <p:ext uri="{BB962C8B-B14F-4D97-AF65-F5344CB8AC3E}">
        <p14:creationId xmlns:p14="http://schemas.microsoft.com/office/powerpoint/2010/main" val="30800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31D8-ECCA-A5BA-278E-7EFA015EDBA6}"/>
              </a:ext>
            </a:extLst>
          </p:cNvPr>
          <p:cNvSpPr>
            <a:spLocks noGrp="1"/>
          </p:cNvSpPr>
          <p:nvPr>
            <p:ph type="title"/>
          </p:nvPr>
        </p:nvSpPr>
        <p:spPr>
          <a:xfrm>
            <a:off x="0" y="1338897"/>
            <a:ext cx="12192000" cy="828675"/>
          </a:xfrm>
          <a:noFill/>
        </p:spPr>
        <p:txBody>
          <a:bodyPr>
            <a:noAutofit/>
          </a:bodyPr>
          <a:lstStyle/>
          <a:p>
            <a:pPr algn="ctr"/>
            <a:r>
              <a:rPr lang="en-US" sz="7200" b="1" dirty="0">
                <a:solidFill>
                  <a:schemeClr val="bg1"/>
                </a:solidFill>
                <a:effectLst>
                  <a:outerShdw blurRad="38100" dist="38100" dir="2700000" algn="tl">
                    <a:srgbClr val="000000">
                      <a:alpha val="43137"/>
                    </a:srgbClr>
                  </a:outerShdw>
                </a:effectLst>
                <a:latin typeface="Book Antiqua" panose="02040602050305030304" pitchFamily="18" charset="0"/>
              </a:rPr>
              <a:t>Join us at Camp Ross!</a:t>
            </a:r>
            <a:endParaRPr lang="en-US" sz="4400"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427630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8499</TotalTime>
  <Words>751</Words>
  <Application>Microsoft Office PowerPoint</Application>
  <PresentationFormat>Widescreen</PresentationFormat>
  <Paragraphs>67</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Aptos</vt:lpstr>
      <vt:lpstr>Aptos Display</vt:lpstr>
      <vt:lpstr>Arial</vt:lpstr>
      <vt:lpstr>Book Antiqua</vt:lpstr>
      <vt:lpstr>Office Theme</vt:lpstr>
      <vt:lpstr>Camp Ross, Goshen Scout Reservation Summer Camp for Rising Webelos and Arrow of Light Scouts</vt:lpstr>
      <vt:lpstr>Camp Ross</vt:lpstr>
      <vt:lpstr>What does Camp Ross Do?</vt:lpstr>
      <vt:lpstr>PowerPoint Presentation</vt:lpstr>
      <vt:lpstr>Your Campsite</vt:lpstr>
      <vt:lpstr>Join us at Camp Ross!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Elisabeth Warren</dc:creator>
  <cp:lastModifiedBy>Elisabeth Warren</cp:lastModifiedBy>
  <cp:revision>1</cp:revision>
  <dcterms:created xsi:type="dcterms:W3CDTF">2024-10-09T15:30:46Z</dcterms:created>
  <dcterms:modified xsi:type="dcterms:W3CDTF">2024-10-17T18:45:28Z</dcterms:modified>
</cp:coreProperties>
</file>